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61"/>
    <p:restoredTop sz="77891"/>
  </p:normalViewPr>
  <p:slideViewPr>
    <p:cSldViewPr snapToGrid="0" snapToObjects="1">
      <p:cViewPr>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104"/>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a:t>
            </a:r>
            <a:r>
              <a:rPr lang="en-US" sz="1200" b="0" i="0">
                <a:solidFill>
                  <a:srgbClr val="FFFF00"/>
                </a:solidFill>
              </a:rPr>
              <a:t>we wrap up.</a:t>
            </a:r>
            <a:endParaRPr lang="en-US" sz="1200" b="0" i="0" dirty="0">
              <a:solidFill>
                <a:srgbClr val="FFFF00"/>
              </a:solidFill>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wwt.com/pages/hullt/devnet-quizzes/docker-fundamentals/"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2.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8181</TotalTime>
  <Words>14092</Words>
  <Application>Microsoft Macintosh PowerPoint</Application>
  <PresentationFormat>Widescreen</PresentationFormat>
  <Paragraphs>1227</Paragraphs>
  <Slides>90</Slides>
  <Notes>82</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238</cp:revision>
  <dcterms:created xsi:type="dcterms:W3CDTF">2020-02-11T00:22:44Z</dcterms:created>
  <dcterms:modified xsi:type="dcterms:W3CDTF">2020-03-17T20:45:52Z</dcterms:modified>
</cp:coreProperties>
</file>